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9673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99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117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19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3352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051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881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72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242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200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025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85CA1-853D-475A-AC78-16D775B260B3}" type="datetimeFigureOut">
              <a:rPr lang="en-AU" smtClean="0"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82C51-1D52-4150-846A-07A081EDE3D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971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062664" cy="1971650"/>
          </a:xfrm>
        </p:spPr>
        <p:txBody>
          <a:bodyPr>
            <a:noAutofit/>
          </a:bodyPr>
          <a:lstStyle/>
          <a:p>
            <a:r>
              <a:rPr lang="en-AU" sz="6000" dirty="0" smtClean="0">
                <a:solidFill>
                  <a:schemeClr val="bg1">
                    <a:lumMod val="75000"/>
                  </a:schemeClr>
                </a:solidFill>
                <a:latin typeface="Cooper Black" pitchFamily="18" charset="0"/>
              </a:rPr>
              <a:t>What do elephants look like?</a:t>
            </a:r>
            <a:endParaRPr lang="en-AU" sz="6000" dirty="0">
              <a:solidFill>
                <a:schemeClr val="bg1">
                  <a:lumMod val="7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2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Kitty uni\The Arts\Pics\african-elepha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4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:\Kitty uni\The Arts\Pics\Elephant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6" b="3126"/>
          <a:stretch/>
        </p:blipFill>
        <p:spPr bwMode="auto">
          <a:xfrm>
            <a:off x="755576" y="77296"/>
            <a:ext cx="7704856" cy="673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02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:\Kitty uni\The Arts\Pics\Elephan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766" y="-1"/>
            <a:ext cx="5190522" cy="691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8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:\Kitty uni\The Arts\Pics\Elephan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49112"/>
            <a:ext cx="5372470" cy="502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5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do elephants look like?</vt:lpstr>
      <vt:lpstr>PowerPoint Presentation</vt:lpstr>
      <vt:lpstr>PowerPoint Presentation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elephants look like?</dc:title>
  <dc:creator>Katherine Shiels</dc:creator>
  <cp:lastModifiedBy>Katherine Shiels</cp:lastModifiedBy>
  <cp:revision>1</cp:revision>
  <dcterms:created xsi:type="dcterms:W3CDTF">2013-02-27T04:29:11Z</dcterms:created>
  <dcterms:modified xsi:type="dcterms:W3CDTF">2013-02-27T04:35:24Z</dcterms:modified>
</cp:coreProperties>
</file>